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Syllabus – INF 1429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CCNA3 : Évolutivité des réseaux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Méthodologie pédagogique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Apports théoriques et démonstrations</a:t>
            </a:r>
          </a:p>
          <a:p>
            <a:r>
              <a:t>TP avec Cisco Packet Tracer</a:t>
            </a:r>
          </a:p>
          <a:p>
            <a:r>
              <a:t>Mini-projets pratiques et évaluations continues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Modalités d’évaluation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Contrôle continu : 40%</a:t>
            </a:r>
          </a:p>
          <a:p>
            <a:r>
              <a:t>TP &amp; Devoirs : 30%</a:t>
            </a:r>
          </a:p>
          <a:p>
            <a:r>
              <a:t>Examen final : 30%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 du 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Compétences avancées en réseaux d’entreprise</a:t>
            </a:r>
          </a:p>
          <a:p>
            <a:r>
              <a:t>Sécurisation, configuration, dépannage</a:t>
            </a:r>
          </a:p>
          <a:p>
            <a:r>
              <a:t>Introduction à l’automatisation réseau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1 – Introduction au routage avancé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Principes de routage</a:t>
            </a:r>
          </a:p>
          <a:p>
            <a:r>
              <a:t>Routage IP statique</a:t>
            </a:r>
          </a:p>
          <a:p>
            <a:r>
              <a:t>Dépannage des routes statiques et par défaut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2 – OSPFv2 et évolutivité du routage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Principes OSPFv2 à zone unique</a:t>
            </a:r>
          </a:p>
          <a:p>
            <a:r>
              <a:t>Configuration OSPFv2 à zone unique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3 – Sécurité des réseaux 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Principes de sécurité LAN</a:t>
            </a:r>
          </a:p>
          <a:p>
            <a:r>
              <a:t>Configuration de la sécurité des commutateurs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4 – Protocoles de redondance et haute disponibilité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Principes FHRP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5 – Sécurité des accès réseau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Principes de sécurité du réseau</a:t>
            </a:r>
          </a:p>
          <a:p>
            <a:r>
              <a:t>Concepts de liste de contrôle d'accès</a:t>
            </a:r>
          </a:p>
          <a:p>
            <a:r>
              <a:t>Configuration de liste de contrôle d'accès pour IPv4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6 – Réseaux sans fil (WLAN)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Principes WLAN</a:t>
            </a:r>
          </a:p>
          <a:p>
            <a:r>
              <a:t>Configuration WLAN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7 – Synthèse et automatisation (optionnel)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Automatisation de la configuration (Python, CLI scriptée)</a:t>
            </a:r>
          </a:p>
          <a:p>
            <a:r>
              <a:t>Introduction aux concepts de gestion SDN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